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18" autoAdjust="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4206B-113A-4F2C-9DDF-EA58E00A5555}" type="datetimeFigureOut">
              <a:rPr lang="pt-PT" smtClean="0"/>
              <a:pPr/>
              <a:t>02-10-2011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7873B-5DC6-475B-BBB1-5953985DF12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303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873B-5DC6-475B-BBB1-5953985DF129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8CD89-13A3-4600-8577-7F5AE7581D70}" type="datetimeFigureOut">
              <a:rPr lang="pt-PT" smtClean="0"/>
              <a:pPr/>
              <a:t>02-10-2011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813BA-7551-4FE1-910E-EC1137B16AE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208823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pt-P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Face às variações do meio externo, de que modo é que os seres vivos podem manter em equilíbrio o seu meio interno?</a:t>
            </a:r>
            <a:endParaRPr lang="pt-P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12160" y="5157192"/>
            <a:ext cx="295232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Trabalho realizado por:</a:t>
            </a:r>
          </a:p>
          <a:p>
            <a:r>
              <a:rPr lang="pt-PT" dirty="0" smtClean="0"/>
              <a:t>Luís Martins nº17</a:t>
            </a:r>
          </a:p>
          <a:p>
            <a:r>
              <a:rPr lang="pt-PT" dirty="0" smtClean="0"/>
              <a:t>Tiago Guerreiro nº25</a:t>
            </a:r>
          </a:p>
          <a:p>
            <a:r>
              <a:rPr lang="pt-PT" dirty="0" smtClean="0"/>
              <a:t>Tiago Oliveira nº26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pt-PT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Introdução</a:t>
            </a:r>
            <a:endParaRPr lang="pt-PT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700808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Os seres vivos possuem vários mecanismos de regulação do seu meio interno. </a:t>
            </a:r>
            <a:r>
              <a:rPr lang="pt-PT" dirty="0" smtClean="0"/>
              <a:t>A capacidade de manter as condições internas estáveis, face às alterações do meio exterior, dá-se o </a:t>
            </a:r>
            <a:r>
              <a:rPr lang="pt-PT" dirty="0"/>
              <a:t>nome de Homeostasia</a:t>
            </a:r>
            <a:r>
              <a:rPr lang="pt-PT" dirty="0" smtClean="0"/>
              <a:t>.</a:t>
            </a:r>
          </a:p>
          <a:p>
            <a:r>
              <a:rPr lang="pt-PT" dirty="0" smtClean="0"/>
              <a:t>Dois destes mecanismos de regulação são a termorregulação e a osmorregulação.</a:t>
            </a:r>
            <a:endParaRPr lang="pt-PT" dirty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69269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P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Homeostasia</a:t>
            </a:r>
            <a:endParaRPr lang="pt-P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87624" y="148478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homeostasia é a capacidade que os seres vivos possuem de manter o seu meio interno estável em relação às condições do meio exterior. 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15616" y="2492896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Esta proporciona um estado dinâmico de equilíbrio no qual as condições internas variam conforme as necessidades do ser vivo. Generalizando, podemos afirmar que o corpo se encontra em homeostasia quando as células desempenham adequadamente as suas funções.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187624" y="126876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Termorregulação é um conjunto de mecanismos que permite ao ser vivo regular a sua temperatura interna, de forma a manter uma temperatura adequada à sua sobrevivência.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1259632" y="2492896"/>
            <a:ext cx="6696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Podemos distinguir quatro tipos de seres vivos, em relação ao tipo de termorregulação:</a:t>
            </a:r>
          </a:p>
          <a:p>
            <a:pPr>
              <a:buFont typeface="Arial" pitchFamily="34" charset="0"/>
              <a:buChar char="•"/>
            </a:pPr>
            <a:r>
              <a:rPr lang="pt-PT" dirty="0"/>
              <a:t> </a:t>
            </a:r>
            <a:r>
              <a:rPr lang="pt-PT" dirty="0" smtClean="0"/>
              <a:t>Homeotérmicos – têm a capacidade de regular a sua temperatura para um nível constante; Ex: Rato</a:t>
            </a:r>
          </a:p>
          <a:p>
            <a:pPr>
              <a:buFont typeface="Arial" pitchFamily="34" charset="0"/>
              <a:buChar char="•"/>
            </a:pPr>
            <a:r>
              <a:rPr lang="pt-PT" dirty="0"/>
              <a:t> </a:t>
            </a:r>
            <a:r>
              <a:rPr lang="pt-PT" dirty="0" smtClean="0"/>
              <a:t>Poiquilotérmicos – a sua temperatura interna varia com as alterações da temperatura do meio.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Endotérmicos – regulam a sua temperatura, produzindo calor através de processos metabólicos, ou que usam mecanismos para perder calor;</a:t>
            </a:r>
          </a:p>
          <a:p>
            <a:pPr>
              <a:buFont typeface="Arial" pitchFamily="34" charset="0"/>
              <a:buChar char="•"/>
            </a:pPr>
            <a:r>
              <a:rPr lang="pt-PT" dirty="0"/>
              <a:t> </a:t>
            </a:r>
            <a:r>
              <a:rPr lang="pt-PT" dirty="0" smtClean="0"/>
              <a:t>Ectotérmicos – taxa metabólica não contraria as alterações de temperatura. Dependem das fontes de calor externas.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99592" y="54868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P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Termorregulação</a:t>
            </a:r>
            <a:endParaRPr lang="pt-P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899592" y="54868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P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OSMORrEGULAÇÃO</a:t>
            </a:r>
            <a:endParaRPr lang="pt-P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87624" y="126876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osmorregulação é o processo que permite a manutenção do equilibrio de água e sais minerais no organismo. Mantém a pressão osmótica dentro de valores que possibilitem a vida.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259632" y="2492896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Podemos distinguir dois tipos de seres vivos , em relação ao tipo de osmorregulação no meio marinho:</a:t>
            </a:r>
          </a:p>
          <a:p>
            <a:pPr>
              <a:buFont typeface="Arial" pitchFamily="34" charset="0"/>
              <a:buChar char="•"/>
            </a:pPr>
            <a:r>
              <a:rPr lang="pt-PT" dirty="0"/>
              <a:t> </a:t>
            </a:r>
            <a:r>
              <a:rPr lang="pt-PT" dirty="0" smtClean="0"/>
              <a:t>Osmoconformantes – não regulam a concentração de sais dos seus fluidos corporais, e assim, esta concentração varia de acordo com a concentração de água do mar que os rodeia.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Osmorreguladores – apresentam uma concentração do seu meio interno muito diferente da concentração de salina do meio envolvente.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83568" y="404664"/>
            <a:ext cx="7772400" cy="2088232"/>
          </a:xfrm>
          <a:prstGeom prst="rect">
            <a:avLst/>
          </a:prstGeo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Face às variações do meio externo, de que modo é que os seres vivos podem manter em equilíbrio o seu meio interno?</a:t>
            </a:r>
            <a:endParaRPr kumimoji="0" lang="pt-PT" sz="32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43608" y="3068960"/>
            <a:ext cx="7272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Os seres vivos possuem a capacidade de  manter o seu meio interno em equilíbrio. A esta capacidade e ao conjunto de mecanismos que a possibilitam dá-se o nome de homeostasia. Relacionados com este termo de homeostasia, encontramos a termorregulação, que possibilita a regulação da temperatura interna do corpo, e a osmorregulação, que é traduzida na manutenção do equilíbrio de água e sais minerais no organismo e na regulação da pressão osmótica.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215</TotalTime>
  <Words>478</Words>
  <Application>Microsoft Office PowerPoint</Application>
  <PresentationFormat>Apresentação no Ecrã (4:3)</PresentationFormat>
  <Paragraphs>26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Tema do Office</vt:lpstr>
      <vt:lpstr>Face às variações do meio externo, de que modo é que os seres vivos podem manter em equilíbrio o seu meio interno?</vt:lpstr>
      <vt:lpstr>Introdução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às variações do meio externo, de que modo é que os seres vivos podem manter em equilíbrio o seu meio interno?</dc:title>
  <dc:creator>Aluno</dc:creator>
  <cp:lastModifiedBy>Danial  Tiago</cp:lastModifiedBy>
  <cp:revision>21</cp:revision>
  <dcterms:created xsi:type="dcterms:W3CDTF">2011-09-29T15:10:40Z</dcterms:created>
  <dcterms:modified xsi:type="dcterms:W3CDTF">2011-10-02T16:43:07Z</dcterms:modified>
</cp:coreProperties>
</file>